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6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docid=Z3Vdlpr4wDdhLM&amp;tbnid=AABlfjW-qDL58M:&amp;ved=0CAgQjRwwAA&amp;url=http%3A%2F%2Fru.wikipedia.org%2Fwiki%2F%25D0%2591%25D0%25B5%25D0%25BB%25D0%25BA%25D0%25B0_%25D0%25B8_%25D0%25A1%25D1%2582%25D1%2580%25D0%25B5%25D0%25BB%25D0%25BA%25D0%25B0&amp;ei=BNgkUdvRKfOQ4gTS8YHgCQ&amp;psig=AFQjCNGbINblCJ3egN0VsXA_qew5ETTbwA&amp;ust=1361455492746952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01185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имя </a:t>
            </a:r>
          </a:p>
          <a:p>
            <a:pPr algn="ctr" eaLnBrk="1" hangingPunct="1">
              <a:defRPr/>
            </a:pP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прилагательное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1531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428625"/>
            <a:ext cx="76962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Отгадай загадку. Спиши, найди имена прилагательные.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1500188"/>
            <a:ext cx="8231187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6000" b="1" dirty="0"/>
              <a:t>Сам алый, сахарный;</a:t>
            </a:r>
          </a:p>
          <a:p>
            <a:pPr eaLnBrk="1" hangingPunct="1">
              <a:defRPr/>
            </a:pPr>
            <a:r>
              <a:rPr lang="ru-RU" sz="6000" b="1" dirty="0"/>
              <a:t>Кафтан зелёный, </a:t>
            </a:r>
          </a:p>
          <a:p>
            <a:pPr eaLnBrk="1" hangingPunct="1">
              <a:defRPr/>
            </a:pPr>
            <a:r>
              <a:rPr lang="ru-RU" sz="6000" b="1" dirty="0"/>
              <a:t>                        бархатный.</a:t>
            </a:r>
            <a:endParaRPr lang="ru-RU" dirty="0"/>
          </a:p>
        </p:txBody>
      </p:sp>
      <p:pic>
        <p:nvPicPr>
          <p:cNvPr id="7171" name="Picture 3" descr="D:\клипарты\еда раст\арбуз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714750"/>
            <a:ext cx="26955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Helen\Desktop\Весна\Весна\весн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276731" cy="6206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43563" y="214313"/>
            <a:ext cx="2690812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Составь рассказ по</a:t>
            </a:r>
          </a:p>
          <a:p>
            <a:pPr eaLnBrk="1" hangingPunct="1">
              <a:defRPr/>
            </a:pPr>
            <a:r>
              <a:rPr lang="ru-RU" sz="2400" b="1" dirty="0"/>
              <a:t>          картинке.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41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428625"/>
            <a:ext cx="50403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Составьте слова из букв слова.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3" y="1714500"/>
            <a:ext cx="8616950" cy="1446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ru-RU" sz="8800" b="1">
                <a:solidFill>
                  <a:srgbClr val="3366FF"/>
                </a:solidFill>
                <a:latin typeface="Arial" charset="0"/>
                <a:cs typeface="Times New Roman" pitchFamily="18" charset="0"/>
              </a:rPr>
              <a:t>ГО</a:t>
            </a:r>
            <a:r>
              <a:rPr lang="ru-RU" sz="8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СУ</a:t>
            </a:r>
            <a:r>
              <a:rPr lang="ru-RU" sz="8800" b="1">
                <a:solidFill>
                  <a:srgbClr val="99CC00"/>
                </a:solidFill>
                <a:latin typeface="Arial" charset="0"/>
                <a:cs typeface="Times New Roman" pitchFamily="18" charset="0"/>
              </a:rPr>
              <a:t>ДАР</a:t>
            </a:r>
            <a:r>
              <a:rPr lang="ru-RU" sz="8800" b="1">
                <a:solidFill>
                  <a:srgbClr val="FF6600"/>
                </a:solidFill>
                <a:latin typeface="Arial" charset="0"/>
                <a:cs typeface="Times New Roman" pitchFamily="18" charset="0"/>
              </a:rPr>
              <a:t>СТ</a:t>
            </a:r>
            <a:r>
              <a:rPr lang="ru-RU" sz="8800" b="1">
                <a:solidFill>
                  <a:srgbClr val="3366FF"/>
                </a:solidFill>
                <a:latin typeface="Arial" charset="0"/>
                <a:cs typeface="Times New Roman" pitchFamily="18" charset="0"/>
              </a:rPr>
              <a:t>ВО</a:t>
            </a:r>
            <a:endParaRPr lang="ru-RU" sz="88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8247062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 Составь предложение. Подчеркни грамматическую основу</a:t>
            </a:r>
            <a:r>
              <a:rPr lang="ru-RU" dirty="0"/>
              <a:t>.</a:t>
            </a:r>
          </a:p>
        </p:txBody>
      </p:sp>
      <p:sp>
        <p:nvSpPr>
          <p:cNvPr id="4099" name="AutoShape 2" descr="http://upload.wikimedia.org/wikipedia/ru/thumb/a/a5/Belka_and_Strelka.Space_Dogs.Real-i.jpg/285px-Belka_and_Strelka.Space_Dogs.Real-i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982663"/>
            <a:ext cx="2714625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214438"/>
            <a:ext cx="8429625" cy="2586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dirty="0"/>
              <a:t> С наступлением, летят, весны,  перелётные, к нам, птицы.</a:t>
            </a:r>
          </a:p>
        </p:txBody>
      </p:sp>
      <p:pic>
        <p:nvPicPr>
          <p:cNvPr id="4101" name="Picture 4" descr="D:\клипарты\животные\птицы\журавли кли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214688"/>
            <a:ext cx="48625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285750"/>
            <a:ext cx="750093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Отгадай загадку. Спиши, определи части речи.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214438"/>
            <a:ext cx="8215313" cy="341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dirty="0"/>
              <a:t>Была зелёной, маленькой</a:t>
            </a:r>
          </a:p>
          <a:p>
            <a:pPr eaLnBrk="1" hangingPunct="1">
              <a:defRPr/>
            </a:pPr>
            <a:r>
              <a:rPr lang="ru-RU" sz="5400" b="1" dirty="0"/>
              <a:t>Потом я стала аленькой.</a:t>
            </a:r>
          </a:p>
          <a:p>
            <a:pPr eaLnBrk="1" hangingPunct="1">
              <a:defRPr/>
            </a:pPr>
            <a:r>
              <a:rPr lang="ru-RU" sz="5400" b="1" dirty="0"/>
              <a:t>На солнце почернела я,</a:t>
            </a:r>
          </a:p>
          <a:p>
            <a:pPr eaLnBrk="1" hangingPunct="1">
              <a:defRPr/>
            </a:pPr>
            <a:r>
              <a:rPr lang="ru-RU" sz="5400" b="1" dirty="0"/>
              <a:t>И вот теперь я спелая.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6000750"/>
            <a:ext cx="692943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Какие слова помогли нам определить предмет?</a:t>
            </a:r>
          </a:p>
        </p:txBody>
      </p:sp>
      <p:pic>
        <p:nvPicPr>
          <p:cNvPr id="46082" name="Picture 2" descr="D:\клипарты\еда раст\vish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3595688"/>
            <a:ext cx="16954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5825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260350"/>
            <a:ext cx="3900488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Разделите слова на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268413"/>
            <a:ext cx="8424862" cy="4156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600" b="1" dirty="0"/>
              <a:t>Белка, рыжая, трусливый, лисица, косолапый, медведь, заяц, хитрая.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5732463"/>
            <a:ext cx="839787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Расскажите о этих группах слов. Над чем мы будем работать </a:t>
            </a:r>
          </a:p>
          <a:p>
            <a:pPr eaLnBrk="1" hangingPunct="1">
              <a:defRPr/>
            </a:pPr>
            <a:r>
              <a:rPr lang="ru-RU" sz="2400" b="1" dirty="0"/>
              <a:t>сегодня на уроке?</a:t>
            </a:r>
          </a:p>
        </p:txBody>
      </p:sp>
      <p:pic>
        <p:nvPicPr>
          <p:cNvPr id="6149" name="Picture 2" descr="D:\клипарты\цифры буквы\цифры запятые точки\0_4bc39_b2c1973b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989138"/>
            <a:ext cx="8424862" cy="397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 Наступила весна. Тает снег. Журчат ручьи. Светит солнце. Летят птицы.</a:t>
            </a:r>
          </a:p>
          <a:p>
            <a:pPr eaLnBrk="1" hangingPunct="1">
              <a:defRPr/>
            </a:pPr>
            <a:endParaRPr lang="ru-RU" sz="3600" b="1" dirty="0"/>
          </a:p>
          <a:p>
            <a:pPr eaLnBrk="1" hangingPunct="1">
              <a:defRPr/>
            </a:pPr>
            <a:r>
              <a:rPr lang="ru-RU" sz="3600" b="1" dirty="0"/>
              <a:t>    Наступила ранняя весна. Тает последний снег. Журчат говорливые ручьи. Светит ласковое солнце. Летят голосистые птицы.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88913"/>
            <a:ext cx="85693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О чем первый текст?       О чём второй текст?</a:t>
            </a:r>
          </a:p>
          <a:p>
            <a:pPr eaLnBrk="1" hangingPunct="1">
              <a:defRPr/>
            </a:pPr>
            <a:r>
              <a:rPr lang="ru-RU" sz="2400" b="1" dirty="0"/>
              <a:t>Можно ли считать эти тексты одинаковыми? Докажите.</a:t>
            </a:r>
          </a:p>
          <a:p>
            <a:pPr eaLnBrk="1" hangingPunct="1">
              <a:defRPr/>
            </a:pPr>
            <a:r>
              <a:rPr lang="ru-RU" sz="2400" b="1" dirty="0"/>
              <a:t>Что же отличает первый текст от второго? </a:t>
            </a:r>
          </a:p>
        </p:txBody>
      </p:sp>
      <p:pic>
        <p:nvPicPr>
          <p:cNvPr id="7172" name="Picture 2" descr="D:\клипарты\природа\0_c2e16_fa7c86b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692150"/>
            <a:ext cx="140811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2 класс рабочая папка\русский язык\скриншоны\2012-09-13_153531.jpg"/>
          <p:cNvPicPr>
            <a:picLocks noChangeAspect="1" noChangeArrowheads="1"/>
          </p:cNvPicPr>
          <p:nvPr/>
        </p:nvPicPr>
        <p:blipFill>
          <a:blip r:embed="rId2"/>
          <a:srcRect r="1372"/>
          <a:stretch>
            <a:fillRect/>
          </a:stretch>
        </p:blipFill>
        <p:spPr bwMode="auto">
          <a:xfrm>
            <a:off x="500063" y="214313"/>
            <a:ext cx="8215312" cy="618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196975"/>
            <a:ext cx="2706687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красный</a:t>
            </a:r>
            <a:r>
              <a:rPr lang="ru-RU" sz="36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3" y="333375"/>
            <a:ext cx="46148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Найдите имена прилагательные.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938" y="1196975"/>
            <a:ext cx="2452687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верный</a:t>
            </a:r>
            <a:r>
              <a:rPr lang="ru-RU" sz="36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2492375"/>
            <a:ext cx="2154238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машет</a:t>
            </a:r>
            <a:r>
              <a:rPr lang="ru-RU" sz="36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1196975"/>
            <a:ext cx="23241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смелая</a:t>
            </a:r>
            <a:r>
              <a:rPr lang="ru-RU" sz="36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3241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смелая</a:t>
            </a:r>
            <a:r>
              <a:rPr lang="ru-RU" sz="36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775" y="2492375"/>
            <a:ext cx="2549525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добрый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425" y="2492375"/>
            <a:ext cx="217805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новый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675" y="5373688"/>
            <a:ext cx="2663825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крайнее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325" y="3933825"/>
            <a:ext cx="2598738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зелёное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763" y="5373688"/>
            <a:ext cx="2101850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умная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113" y="3933825"/>
            <a:ext cx="2484437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лошадь</a:t>
            </a:r>
            <a:r>
              <a:rPr lang="ru-RU" sz="36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50" y="5373688"/>
            <a:ext cx="2540000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/>
              <a:t> </a:t>
            </a:r>
            <a:r>
              <a:rPr lang="ru-RU" sz="4800" b="1" dirty="0"/>
              <a:t>булочка</a:t>
            </a:r>
            <a:r>
              <a:rPr lang="ru-RU" sz="3600" b="1" dirty="0"/>
              <a:t> </a:t>
            </a: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949325"/>
            <a:ext cx="8064500" cy="4246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dirty="0">
                <a:solidFill>
                  <a:srgbClr val="00B050"/>
                </a:solidFill>
              </a:rPr>
              <a:t>Бурый, мохнатый, косолапый. </a:t>
            </a:r>
          </a:p>
          <a:p>
            <a:pPr eaLnBrk="1" hangingPunct="1">
              <a:defRPr/>
            </a:pPr>
            <a:r>
              <a:rPr lang="ru-RU" sz="5400" b="1" dirty="0">
                <a:solidFill>
                  <a:srgbClr val="002060"/>
                </a:solidFill>
              </a:rPr>
              <a:t>Зелёный, сладкий, сахарный.</a:t>
            </a:r>
          </a:p>
          <a:p>
            <a:pPr eaLnBrk="1" hangingPunct="1">
              <a:defRPr/>
            </a:pPr>
            <a:r>
              <a:rPr lang="ru-RU" sz="5400" b="1" dirty="0">
                <a:solidFill>
                  <a:srgbClr val="C00000"/>
                </a:solidFill>
              </a:rPr>
              <a:t>Спелое, круглое, сочное.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60350"/>
            <a:ext cx="45370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prstClr val="black"/>
                </a:solidFill>
              </a:rPr>
              <a:t>Игра. Отгадайте кто это?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625" y="214313"/>
            <a:ext cx="772795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Укажи группу, в которой при написании слов допущены</a:t>
            </a:r>
          </a:p>
          <a:p>
            <a:pPr>
              <a:tabLst>
                <a:tab pos="457200" algn="l"/>
              </a:tabLst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 ошибки.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5875" y="1571625"/>
            <a:ext cx="6319838" cy="4154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742950" indent="-742950">
              <a:buFontTx/>
              <a:buAutoNum type="arabicParenR"/>
              <a:tabLst>
                <a:tab pos="457200" algn="l"/>
              </a:tabLst>
              <a:defRPr/>
            </a:pPr>
            <a:r>
              <a:rPr lang="ru-RU" sz="6600" b="1">
                <a:solidFill>
                  <a:srgbClr val="7030A0"/>
                </a:solidFill>
                <a:cs typeface="Times New Roman" pitchFamily="18" charset="0"/>
              </a:rPr>
              <a:t>дуб, этаж </a:t>
            </a:r>
          </a:p>
          <a:p>
            <a:pPr marL="742950" indent="-742950">
              <a:tabLst>
                <a:tab pos="457200" algn="l"/>
              </a:tabLst>
              <a:defRPr/>
            </a:pPr>
            <a:r>
              <a:rPr lang="ru-RU" sz="6600" b="1">
                <a:solidFill>
                  <a:srgbClr val="7030A0"/>
                </a:solidFill>
                <a:cs typeface="Times New Roman" pitchFamily="18" charset="0"/>
              </a:rPr>
              <a:t>2) кость, уж  </a:t>
            </a:r>
          </a:p>
          <a:p>
            <a:pPr marL="742950" indent="-742950">
              <a:tabLst>
                <a:tab pos="457200" algn="l"/>
              </a:tabLst>
              <a:defRPr/>
            </a:pPr>
            <a:r>
              <a:rPr lang="ru-RU" sz="6600" b="1">
                <a:solidFill>
                  <a:srgbClr val="7030A0"/>
                </a:solidFill>
                <a:cs typeface="Times New Roman" pitchFamily="18" charset="0"/>
              </a:rPr>
              <a:t>3) ряд, ландыш  </a:t>
            </a:r>
          </a:p>
          <a:p>
            <a:pPr marL="742950" indent="-742950">
              <a:tabLst>
                <a:tab pos="457200" algn="l"/>
              </a:tabLst>
              <a:defRPr/>
            </a:pPr>
            <a:r>
              <a:rPr lang="ru-RU" sz="6600" b="1">
                <a:solidFill>
                  <a:srgbClr val="7030A0"/>
                </a:solidFill>
                <a:cs typeface="Times New Roman" pitchFamily="18" charset="0"/>
              </a:rPr>
              <a:t>4) багаш, матроз</a:t>
            </a:r>
            <a:endParaRPr lang="ru-RU" sz="6600" b="1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8350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PresentationFormat>Экран (4:3)</PresentationFormat>
  <Paragraphs>52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Ивановна</dc:creator>
  <cp:lastModifiedBy>Елена Ивановна</cp:lastModifiedBy>
  <cp:revision>1</cp:revision>
  <dcterms:created xsi:type="dcterms:W3CDTF">2022-04-03T12:40:57Z</dcterms:created>
  <dcterms:modified xsi:type="dcterms:W3CDTF">2022-04-03T12:47:17Z</dcterms:modified>
</cp:coreProperties>
</file>